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69" r:id="rId2"/>
    <p:sldId id="289" r:id="rId3"/>
    <p:sldId id="273" r:id="rId4"/>
    <p:sldId id="274" r:id="rId5"/>
    <p:sldId id="276" r:id="rId6"/>
    <p:sldId id="277" r:id="rId7"/>
    <p:sldId id="278" r:id="rId8"/>
    <p:sldId id="288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A56395-9455-4B36-B72D-3A7404876E99}" v="2105" dt="2020-02-15T12:57:35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4" autoAdjust="0"/>
    <p:restoredTop sz="94660"/>
  </p:normalViewPr>
  <p:slideViewPr>
    <p:cSldViewPr snapToGrid="0">
      <p:cViewPr varScale="1">
        <p:scale>
          <a:sx n="72" d="100"/>
          <a:sy n="72" d="100"/>
        </p:scale>
        <p:origin x="7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DBA2E-D520-4035-A8CA-40CE77EE76DC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E71F3-7D94-4FC3-B07E-52338213D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1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378B7-44D9-4933-91BF-CAE0B83A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729"/>
            <a:ext cx="10515600" cy="1081148"/>
          </a:xfrm>
        </p:spPr>
        <p:txBody>
          <a:bodyPr/>
          <a:lstStyle/>
          <a:p>
            <a:r>
              <a:rPr lang="en-US" sz="4800" b="1" dirty="0">
                <a:solidFill>
                  <a:schemeClr val="accent1"/>
                </a:solidFill>
                <a:cs typeface="Calibri Light"/>
              </a:rPr>
              <a:t>   </a:t>
            </a:r>
            <a:r>
              <a:rPr lang="en-US" sz="5400" b="1" dirty="0">
                <a:solidFill>
                  <a:schemeClr val="accent1"/>
                </a:solidFill>
                <a:cs typeface="Calibri Light"/>
              </a:rPr>
              <a:t>Research Title: Image Annotation</a:t>
            </a:r>
            <a:endParaRPr lang="en-US" sz="5400" b="1" dirty="0" err="1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06AE7-20F5-4948-9272-6D55036B0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6154"/>
            <a:ext cx="10515600" cy="49408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                        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 </a:t>
            </a:r>
            <a:r>
              <a:rPr lang="en-US" b="1" dirty="0">
                <a:solidFill>
                  <a:srgbClr val="000000"/>
                </a:solidFill>
                <a:cs typeface="Calibri" panose="020F0502020204030204"/>
              </a:rPr>
              <a:t>                     </a:t>
            </a:r>
            <a:r>
              <a:rPr lang="en-US" sz="3600" b="1" dirty="0">
                <a:solidFill>
                  <a:srgbClr val="00B050"/>
                </a:solidFill>
                <a:cs typeface="Calibri" panose="020F0502020204030204"/>
              </a:rPr>
              <a:t>Group members Name and Id: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                  1. Md </a:t>
            </a:r>
            <a:r>
              <a:rPr lang="en-US" b="1" dirty="0" err="1">
                <a:cs typeface="Calibri" panose="020F0502020204030204"/>
              </a:rPr>
              <a:t>Sehabub</a:t>
            </a:r>
            <a:r>
              <a:rPr lang="en-US" b="1" dirty="0">
                <a:cs typeface="Calibri" panose="020F0502020204030204"/>
              </a:rPr>
              <a:t> Zaman </a:t>
            </a:r>
            <a:r>
              <a:rPr lang="en-US" b="1" dirty="0" err="1">
                <a:cs typeface="Calibri" panose="020F0502020204030204"/>
              </a:rPr>
              <a:t>Pranta</a:t>
            </a:r>
            <a:r>
              <a:rPr lang="en-US" b="1" dirty="0">
                <a:cs typeface="Calibri" panose="020F0502020204030204"/>
              </a:rPr>
              <a:t> - 1611251042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                  2. </a:t>
            </a:r>
            <a:r>
              <a:rPr lang="en-US" b="1" dirty="0">
                <a:ea typeface="+mn-lt"/>
                <a:cs typeface="+mn-lt"/>
              </a:rPr>
              <a:t>Tanvir Ahmed – 1410982042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                  3. </a:t>
            </a:r>
            <a:r>
              <a:rPr lang="en-US" b="1" dirty="0" err="1">
                <a:ea typeface="+mn-lt"/>
                <a:cs typeface="+mn-lt"/>
              </a:rPr>
              <a:t>Jannatul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Ferdouse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Onny</a:t>
            </a:r>
            <a:r>
              <a:rPr lang="en-US" b="1" dirty="0">
                <a:ea typeface="+mn-lt"/>
                <a:cs typeface="+mn-lt"/>
              </a:rPr>
              <a:t> - 1631561042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                  4. Sadia Ahmed Tandra – 1631474042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                  5. </a:t>
            </a:r>
            <a:r>
              <a:rPr lang="en-US" b="1" dirty="0" err="1">
                <a:ea typeface="+mn-lt"/>
                <a:cs typeface="+mn-lt"/>
              </a:rPr>
              <a:t>Rokeya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Akanda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Sriti</a:t>
            </a:r>
            <a:r>
              <a:rPr lang="en-US" b="1" dirty="0">
                <a:ea typeface="+mn-lt"/>
                <a:cs typeface="+mn-lt"/>
              </a:rPr>
              <a:t> - 1620165042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        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834372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5BA4-B569-42AC-A6BE-3FF7629CF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442" y="365126"/>
            <a:ext cx="10174357" cy="920336"/>
          </a:xfrm>
        </p:spPr>
        <p:txBody>
          <a:bodyPr/>
          <a:lstStyle/>
          <a:p>
            <a:r>
              <a:rPr lang="en-US" dirty="0"/>
              <a:t>               </a:t>
            </a:r>
            <a:r>
              <a:rPr lang="en-US" sz="4000" dirty="0">
                <a:solidFill>
                  <a:srgbClr val="00B0F0"/>
                </a:solidFill>
              </a:rPr>
              <a:t>Parts of the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BEF3AF-FBA3-493A-BF15-ADE9DE5D2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23" y="1285875"/>
            <a:ext cx="10174357" cy="4997668"/>
          </a:xfrm>
        </p:spPr>
      </p:pic>
    </p:spTree>
    <p:extLst>
      <p:ext uri="{BB962C8B-B14F-4D97-AF65-F5344CB8AC3E}">
        <p14:creationId xmlns:p14="http://schemas.microsoft.com/office/powerpoint/2010/main" val="243948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33EF9-D0EF-4E24-B77F-A9A1A12A8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730" y="365126"/>
            <a:ext cx="9949070" cy="814318"/>
          </a:xfrm>
        </p:spPr>
        <p:txBody>
          <a:bodyPr/>
          <a:lstStyle/>
          <a:p>
            <a:r>
              <a:rPr lang="en-US" dirty="0"/>
              <a:t>                  </a:t>
            </a:r>
            <a:r>
              <a:rPr lang="en-US" sz="4000" dirty="0">
                <a:solidFill>
                  <a:srgbClr val="00B0F0"/>
                </a:solidFill>
              </a:rPr>
              <a:t>Preparing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426B82-49C3-4657-A5D0-636194C50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75" y="1311275"/>
            <a:ext cx="9826415" cy="5181599"/>
          </a:xfrm>
        </p:spPr>
      </p:pic>
    </p:spTree>
    <p:extLst>
      <p:ext uri="{BB962C8B-B14F-4D97-AF65-F5344CB8AC3E}">
        <p14:creationId xmlns:p14="http://schemas.microsoft.com/office/powerpoint/2010/main" val="371111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5E17-7BF5-4A54-8554-0032E0291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64" y="365126"/>
            <a:ext cx="10346635" cy="920336"/>
          </a:xfrm>
        </p:spPr>
        <p:txBody>
          <a:bodyPr/>
          <a:lstStyle/>
          <a:p>
            <a:r>
              <a:rPr lang="en-US" dirty="0"/>
              <a:t>                      </a:t>
            </a:r>
            <a:r>
              <a:rPr lang="en-US" sz="4000" dirty="0">
                <a:solidFill>
                  <a:srgbClr val="00B0F0"/>
                </a:solidFill>
              </a:rPr>
              <a:t>Datasets format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3BC95E-1E0F-474D-BFAE-66B9CDFCB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" y="1371599"/>
            <a:ext cx="10098157" cy="21799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5095B-C885-4D77-A673-70D09B8CC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37719"/>
            <a:ext cx="11602278" cy="285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00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E703F-EBEF-4D96-B1CB-288F95472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78" y="365126"/>
            <a:ext cx="10267122" cy="93358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                   Datasets format Cont’d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A4E8CA-C0EF-4636-ADD9-29A30671C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0747"/>
            <a:ext cx="10515600" cy="4426227"/>
          </a:xfrm>
        </p:spPr>
      </p:pic>
    </p:spTree>
    <p:extLst>
      <p:ext uri="{BB962C8B-B14F-4D97-AF65-F5344CB8AC3E}">
        <p14:creationId xmlns:p14="http://schemas.microsoft.com/office/powerpoint/2010/main" val="6307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1D701-7109-4D96-A04A-3BAACB40A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14113" cy="655292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</a:t>
            </a:r>
            <a:r>
              <a:rPr lang="en-US" b="1" dirty="0">
                <a:solidFill>
                  <a:srgbClr val="00B0F0"/>
                </a:solidFill>
              </a:rPr>
              <a:t>Now testing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03FF6-3382-4608-B148-A9B79BF77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40" y="1192695"/>
            <a:ext cx="11330608" cy="54731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Before annotation                                                          After annotation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24224-B08D-4E97-9FCE-0FE02BC06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427" y="1927733"/>
            <a:ext cx="5546794" cy="4190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D651CD-6437-43D7-8C8E-E989B2404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5" y="1927733"/>
            <a:ext cx="5546794" cy="416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56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1D701-7109-4D96-A04A-3BAACB40A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14113" cy="655292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</a:t>
            </a:r>
            <a:r>
              <a:rPr lang="en-US" b="1" dirty="0">
                <a:solidFill>
                  <a:srgbClr val="00B0F0"/>
                </a:solidFill>
              </a:rPr>
              <a:t>Now testing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03FF6-3382-4608-B148-A9B79BF77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40" y="1192695"/>
            <a:ext cx="11330608" cy="54731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Before annotation                                                          After annotation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7FDF0-55E5-467A-9038-E651C7E9F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51" y="1927733"/>
            <a:ext cx="5425109" cy="4084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545DCF-8079-4808-82D4-2C0A1335A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1" y="1927733"/>
            <a:ext cx="5446137" cy="408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99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5F67-EA24-4048-9AF4-F6C5174B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19" y="293239"/>
            <a:ext cx="11723297" cy="6256996"/>
          </a:xfrm>
        </p:spPr>
        <p:txBody>
          <a:bodyPr>
            <a:normAutofit/>
          </a:bodyPr>
          <a:lstStyle/>
          <a:p>
            <a:r>
              <a:rPr lang="en-US" sz="8800" b="1" dirty="0">
                <a:cs typeface="Calibri Light"/>
              </a:rPr>
              <a:t>             </a:t>
            </a:r>
            <a:r>
              <a:rPr lang="en-US" sz="9600" b="1" dirty="0">
                <a:cs typeface="Calibri Light"/>
              </a:rPr>
              <a:t>The End!</a:t>
            </a:r>
            <a:br>
              <a:rPr lang="en-US" sz="9600" b="1" dirty="0">
                <a:cs typeface="Calibri Light"/>
              </a:rPr>
            </a:br>
            <a:r>
              <a:rPr lang="en-US" sz="9600" b="1" i="1" dirty="0">
                <a:cs typeface="Calibri Light"/>
              </a:rPr>
              <a:t>  </a:t>
            </a:r>
            <a:r>
              <a:rPr lang="en-US" sz="9600" b="1" i="1" dirty="0">
                <a:solidFill>
                  <a:schemeClr val="accent1"/>
                </a:solidFill>
                <a:cs typeface="Calibri Light"/>
              </a:rPr>
              <a:t>Thank You Everyone!</a:t>
            </a:r>
          </a:p>
        </p:txBody>
      </p:sp>
    </p:spTree>
    <p:extLst>
      <p:ext uri="{BB962C8B-B14F-4D97-AF65-F5344CB8AC3E}">
        <p14:creationId xmlns:p14="http://schemas.microsoft.com/office/powerpoint/2010/main" val="3743342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D4F2-7B18-4337-9B62-928B370D4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998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     Introduction to object annotation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E1B78-3C96-4EB5-B4DB-35262EA32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5" y="1033670"/>
            <a:ext cx="11502886" cy="54731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CB2CA-73C3-4D4C-9645-83BE1D3FF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42" y="1033672"/>
            <a:ext cx="5696777" cy="1233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9695E-42A1-4AFB-BAF1-591CEC4CD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17" y="2524856"/>
            <a:ext cx="9398766" cy="3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18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81DBD-6C6D-46D0-A51E-FC072FFA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1552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        Yolo version 3 network architecture.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F02051-4A1C-4D0B-A9C9-94C0DE930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03" y="1179513"/>
            <a:ext cx="10086382" cy="5208035"/>
          </a:xfrm>
        </p:spPr>
      </p:pic>
    </p:spTree>
    <p:extLst>
      <p:ext uri="{BB962C8B-B14F-4D97-AF65-F5344CB8AC3E}">
        <p14:creationId xmlns:p14="http://schemas.microsoft.com/office/powerpoint/2010/main" val="236947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D9E33-EACA-4643-BE21-4B6927BC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Making the model compatible with our problem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E844A-A714-4A3D-8FF1-DDDE24436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357" y="1152939"/>
            <a:ext cx="11145078" cy="54863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00B0F0"/>
                </a:solidFill>
              </a:rPr>
              <a:t>                          Transfer</a:t>
            </a:r>
            <a:r>
              <a:rPr lang="en-US" i="1" dirty="0"/>
              <a:t>   </a:t>
            </a:r>
            <a:r>
              <a:rPr lang="en-US" dirty="0"/>
              <a:t> </a:t>
            </a:r>
            <a:r>
              <a:rPr lang="en-US" i="1" dirty="0">
                <a:solidFill>
                  <a:srgbClr val="00B0F0"/>
                </a:solidFill>
              </a:rPr>
              <a:t>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E4FC8C-075E-4136-AB4E-F61E13F7894A}"/>
              </a:ext>
            </a:extLst>
          </p:cNvPr>
          <p:cNvSpPr/>
          <p:nvPr/>
        </p:nvSpPr>
        <p:spPr>
          <a:xfrm>
            <a:off x="2517913" y="1497496"/>
            <a:ext cx="3432314" cy="108598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Object Detection</a:t>
            </a:r>
          </a:p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28B2AB-129B-46E4-ABDB-7944C8AB1F2D}"/>
              </a:ext>
            </a:extLst>
          </p:cNvPr>
          <p:cNvSpPr/>
          <p:nvPr/>
        </p:nvSpPr>
        <p:spPr>
          <a:xfrm>
            <a:off x="2532722" y="5074893"/>
            <a:ext cx="3432314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Defect Detection</a:t>
            </a:r>
          </a:p>
          <a:p>
            <a:pPr algn="ctr"/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6F2C74E-2BCC-4C8D-B7BB-FD3DA1F4216E}"/>
              </a:ext>
            </a:extLst>
          </p:cNvPr>
          <p:cNvSpPr/>
          <p:nvPr/>
        </p:nvSpPr>
        <p:spPr>
          <a:xfrm>
            <a:off x="4101548" y="2583485"/>
            <a:ext cx="147331" cy="2491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CF0CBF-4872-407F-8728-04548D47E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404" y="1452425"/>
            <a:ext cx="2907300" cy="19315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BF1E54-38FD-4BC9-BEDB-293C8B998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404" y="4380034"/>
            <a:ext cx="3061253" cy="205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87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7D8F-976B-4651-9B0A-B3E8A5CA4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dirty="0"/>
              <a:t>               </a:t>
            </a:r>
            <a:r>
              <a:rPr lang="en-US" b="1" dirty="0">
                <a:solidFill>
                  <a:srgbClr val="00B0F0"/>
                </a:solidFill>
              </a:rPr>
              <a:t>Now the time for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83DFA-4EDD-436B-87DC-99D889BB3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83" y="1311965"/>
            <a:ext cx="11052313" cy="5300870"/>
          </a:xfrm>
        </p:spPr>
        <p:txBody>
          <a:bodyPr>
            <a:normAutofit/>
          </a:bodyPr>
          <a:lstStyle/>
          <a:p>
            <a:r>
              <a:rPr lang="en-US" sz="2200" dirty="0"/>
              <a:t>Before sending data to the model, we have created only one class labeled as “bad” for defected roads.</a:t>
            </a:r>
          </a:p>
          <a:p>
            <a:pPr marL="0" indent="0">
              <a:buNone/>
            </a:pPr>
            <a:r>
              <a:rPr lang="en-US" sz="2400" dirty="0"/>
              <a:t>                     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200" dirty="0"/>
              <a:t>Instead of training from the beginning, we used some pre-trained weights trained on the COCO dataset, which contained 80 classes to make our training faster.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1A065-6BFF-4C21-8725-A2D26281A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92" y="1828800"/>
            <a:ext cx="7446481" cy="371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08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1D701-7109-4D96-A04A-3BAACB40A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14113" cy="655292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</a:t>
            </a:r>
            <a:r>
              <a:rPr lang="en-US" b="1" dirty="0">
                <a:solidFill>
                  <a:srgbClr val="00B0F0"/>
                </a:solidFill>
              </a:rPr>
              <a:t>Now testing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03FF6-3382-4608-B148-A9B79BF77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40" y="1192695"/>
            <a:ext cx="11330608" cy="54731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Before annotation                                                          After annotation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5490B9-D510-4799-B476-EADCE33FD2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9" y="1927733"/>
            <a:ext cx="5446643" cy="3598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3B444C-FB4C-4981-B580-23C2CDD59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603" y="1927733"/>
            <a:ext cx="5396876" cy="35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15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D265-7AF4-4FAA-9A6E-ED9703B2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031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   </a:t>
            </a:r>
            <a:r>
              <a:rPr lang="en-US" b="1" dirty="0">
                <a:solidFill>
                  <a:srgbClr val="00B0F0"/>
                </a:solidFill>
              </a:rPr>
              <a:t>Testing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6EC6C-1433-44AA-9CBA-412C66FA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7" y="1086678"/>
            <a:ext cx="11396870" cy="561892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    Before annotation                                                          After annotation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8EF71-C752-49CE-AB73-61C4E3688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1887933"/>
            <a:ext cx="5050772" cy="4134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670EC7-8057-4C94-B2B9-A0B7996D0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45" y="1854300"/>
            <a:ext cx="4775255" cy="413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95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D734E-A427-4A7D-BC55-481C9144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529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                 Introducing Mask R-CNN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30D07B-8294-412F-BB8D-616FC02D9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55" y="1166192"/>
            <a:ext cx="9469657" cy="5326682"/>
          </a:xfrm>
        </p:spPr>
      </p:pic>
    </p:spTree>
    <p:extLst>
      <p:ext uri="{BB962C8B-B14F-4D97-AF65-F5344CB8AC3E}">
        <p14:creationId xmlns:p14="http://schemas.microsoft.com/office/powerpoint/2010/main" val="3857407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4CFB-1F73-490A-8E14-E461617E7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78" y="365126"/>
            <a:ext cx="10267122" cy="893832"/>
          </a:xfrm>
        </p:spPr>
        <p:txBody>
          <a:bodyPr/>
          <a:lstStyle/>
          <a:p>
            <a:r>
              <a:rPr lang="en-US" dirty="0"/>
              <a:t>            </a:t>
            </a:r>
            <a:r>
              <a:rPr lang="en-US" sz="4000" dirty="0">
                <a:solidFill>
                  <a:srgbClr val="00B0F0"/>
                </a:solidFill>
              </a:rPr>
              <a:t>Introduction cont’d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44DE9D-F24E-4962-9930-3DFC1D1D7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78" y="1258958"/>
            <a:ext cx="10569218" cy="4969564"/>
          </a:xfrm>
        </p:spPr>
      </p:pic>
    </p:spTree>
    <p:extLst>
      <p:ext uri="{BB962C8B-B14F-4D97-AF65-F5344CB8AC3E}">
        <p14:creationId xmlns:p14="http://schemas.microsoft.com/office/powerpoint/2010/main" val="3248750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</TotalTime>
  <Words>354</Words>
  <Application>Microsoft Office PowerPoint</Application>
  <PresentationFormat>Widescreen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   Research Title: Image Annotation</vt:lpstr>
      <vt:lpstr>     Introduction to object annotation model</vt:lpstr>
      <vt:lpstr>        Yolo version 3 network architecture.</vt:lpstr>
      <vt:lpstr>Making the model compatible with our problem.</vt:lpstr>
      <vt:lpstr>               Now the time for training</vt:lpstr>
      <vt:lpstr>                      Now testing samples</vt:lpstr>
      <vt:lpstr>                         Testing cont’d</vt:lpstr>
      <vt:lpstr>                 Introducing Mask R-CNN</vt:lpstr>
      <vt:lpstr>            Introduction cont’d</vt:lpstr>
      <vt:lpstr>               Parts of the Network</vt:lpstr>
      <vt:lpstr>                  Preparing Dataset</vt:lpstr>
      <vt:lpstr>                      Datasets format</vt:lpstr>
      <vt:lpstr>                   Datasets format Cont’d</vt:lpstr>
      <vt:lpstr>                      Now testing samples</vt:lpstr>
      <vt:lpstr>                      Now testing samples</vt:lpstr>
      <vt:lpstr>             The End!   Thank You Everyone!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pranta</dc:creator>
  <cp:lastModifiedBy>Md Sehab</cp:lastModifiedBy>
  <cp:revision>544</cp:revision>
  <dcterms:created xsi:type="dcterms:W3CDTF">2020-02-15T11:33:55Z</dcterms:created>
  <dcterms:modified xsi:type="dcterms:W3CDTF">2020-07-30T06:25:10Z</dcterms:modified>
</cp:coreProperties>
</file>